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94C0D-7566-4E97-94C9-B3E25C61ADCA}" v="3" dt="2025-03-04T23:02:27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22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Stevenson" userId="3e140398-55ed-4074-ac6e-1e2c6cf6fcdb" providerId="ADAL" clId="{EFE94C0D-7566-4E97-94C9-B3E25C61ADCA}"/>
    <pc:docChg chg="addSld delSld modSld">
      <pc:chgData name="John Stevenson" userId="3e140398-55ed-4074-ac6e-1e2c6cf6fcdb" providerId="ADAL" clId="{EFE94C0D-7566-4E97-94C9-B3E25C61ADCA}" dt="2025-03-04T23:02:29.820" v="11" actId="2696"/>
      <pc:docMkLst>
        <pc:docMk/>
      </pc:docMkLst>
      <pc:sldChg chg="add del">
        <pc:chgData name="John Stevenson" userId="3e140398-55ed-4074-ac6e-1e2c6cf6fcdb" providerId="ADAL" clId="{EFE94C0D-7566-4E97-94C9-B3E25C61ADCA}" dt="2025-03-04T23:00:20.043" v="7" actId="2696"/>
        <pc:sldMkLst>
          <pc:docMk/>
          <pc:sldMk cId="1473866762" sldId="257"/>
        </pc:sldMkLst>
      </pc:sldChg>
      <pc:sldChg chg="del">
        <pc:chgData name="John Stevenson" userId="3e140398-55ed-4074-ac6e-1e2c6cf6fcdb" providerId="ADAL" clId="{EFE94C0D-7566-4E97-94C9-B3E25C61ADCA}" dt="2025-03-04T22:59:19.303" v="1" actId="2696"/>
        <pc:sldMkLst>
          <pc:docMk/>
          <pc:sldMk cId="3562474361" sldId="257"/>
        </pc:sldMkLst>
      </pc:sldChg>
      <pc:sldChg chg="new del">
        <pc:chgData name="John Stevenson" userId="3e140398-55ed-4074-ac6e-1e2c6cf6fcdb" providerId="ADAL" clId="{EFE94C0D-7566-4E97-94C9-B3E25C61ADCA}" dt="2025-03-04T23:00:17.767" v="6" actId="2696"/>
        <pc:sldMkLst>
          <pc:docMk/>
          <pc:sldMk cId="3235854507" sldId="258"/>
        </pc:sldMkLst>
      </pc:sldChg>
      <pc:sldChg chg="new del">
        <pc:chgData name="John Stevenson" userId="3e140398-55ed-4074-ac6e-1e2c6cf6fcdb" providerId="ADAL" clId="{EFE94C0D-7566-4E97-94C9-B3E25C61ADCA}" dt="2025-03-04T22:59:33.099" v="3" actId="2696"/>
        <pc:sldMkLst>
          <pc:docMk/>
          <pc:sldMk cId="3638208913" sldId="258"/>
        </pc:sldMkLst>
      </pc:sldChg>
      <pc:sldChg chg="add del">
        <pc:chgData name="John Stevenson" userId="3e140398-55ed-4074-ac6e-1e2c6cf6fcdb" providerId="ADAL" clId="{EFE94C0D-7566-4E97-94C9-B3E25C61ADCA}" dt="2025-03-04T23:02:00.564" v="9" actId="2696"/>
        <pc:sldMkLst>
          <pc:docMk/>
          <pc:sldMk cId="1755525966" sldId="259"/>
        </pc:sldMkLst>
      </pc:sldChg>
      <pc:sldChg chg="new del">
        <pc:chgData name="John Stevenson" userId="3e140398-55ed-4074-ac6e-1e2c6cf6fcdb" providerId="ADAL" clId="{EFE94C0D-7566-4E97-94C9-B3E25C61ADCA}" dt="2025-03-04T23:02:29.820" v="11" actId="2696"/>
        <pc:sldMkLst>
          <pc:docMk/>
          <pc:sldMk cId="1786269976" sldId="260"/>
        </pc:sldMkLst>
      </pc:sldChg>
      <pc:sldChg chg="add">
        <pc:chgData name="John Stevenson" userId="3e140398-55ed-4074-ac6e-1e2c6cf6fcdb" providerId="ADAL" clId="{EFE94C0D-7566-4E97-94C9-B3E25C61ADCA}" dt="2025-03-04T23:02:27.681" v="10"/>
        <pc:sldMkLst>
          <pc:docMk/>
          <pc:sldMk cId="3351734293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42DC-3C92-4A15-BDBD-9151D773C0A7}" type="datetimeFigureOut">
              <a:rPr lang="en-CA" smtClean="0"/>
              <a:t>2025-03-04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F08D-2800-4F8F-BC3F-AF7CD06F55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97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42DC-3C92-4A15-BDBD-9151D773C0A7}" type="datetimeFigureOut">
              <a:rPr lang="en-CA" smtClean="0"/>
              <a:t>2025-03-04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F08D-2800-4F8F-BC3F-AF7CD06F55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44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42DC-3C92-4A15-BDBD-9151D773C0A7}" type="datetimeFigureOut">
              <a:rPr lang="en-CA" smtClean="0"/>
              <a:t>2025-03-04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F08D-2800-4F8F-BC3F-AF7CD06F55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567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42DC-3C92-4A15-BDBD-9151D773C0A7}" type="datetimeFigureOut">
              <a:rPr lang="en-CA" smtClean="0"/>
              <a:t>2025-03-04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F08D-2800-4F8F-BC3F-AF7CD06F55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47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42DC-3C92-4A15-BDBD-9151D773C0A7}" type="datetimeFigureOut">
              <a:rPr lang="en-CA" smtClean="0"/>
              <a:t>2025-03-04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F08D-2800-4F8F-BC3F-AF7CD06F55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47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42DC-3C92-4A15-BDBD-9151D773C0A7}" type="datetimeFigureOut">
              <a:rPr lang="en-CA" smtClean="0"/>
              <a:t>2025-03-04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F08D-2800-4F8F-BC3F-AF7CD06F55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09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42DC-3C92-4A15-BDBD-9151D773C0A7}" type="datetimeFigureOut">
              <a:rPr lang="en-CA" smtClean="0"/>
              <a:t>2025-03-04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F08D-2800-4F8F-BC3F-AF7CD06F55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42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42DC-3C92-4A15-BDBD-9151D773C0A7}" type="datetimeFigureOut">
              <a:rPr lang="en-CA" smtClean="0"/>
              <a:t>2025-03-04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F08D-2800-4F8F-BC3F-AF7CD06F55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2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42DC-3C92-4A15-BDBD-9151D773C0A7}" type="datetimeFigureOut">
              <a:rPr lang="en-CA" smtClean="0"/>
              <a:t>2025-03-04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F08D-2800-4F8F-BC3F-AF7CD06F55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77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42DC-3C92-4A15-BDBD-9151D773C0A7}" type="datetimeFigureOut">
              <a:rPr lang="en-CA" smtClean="0"/>
              <a:t>2025-03-04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F08D-2800-4F8F-BC3F-AF7CD06F55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29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42DC-3C92-4A15-BDBD-9151D773C0A7}" type="datetimeFigureOut">
              <a:rPr lang="en-CA" smtClean="0"/>
              <a:t>2025-03-04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F08D-2800-4F8F-BC3F-AF7CD06F55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490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D642DC-3C92-4A15-BDBD-9151D773C0A7}" type="datetimeFigureOut">
              <a:rPr lang="en-CA" smtClean="0"/>
              <a:t>2025-03-04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3FF08D-2800-4F8F-BC3F-AF7CD06F55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CC570D-2AD0-297B-84B9-C18E0C0B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234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B614A6-354F-34AD-CE96-2244978F5356}"/>
              </a:ext>
            </a:extLst>
          </p:cNvPr>
          <p:cNvSpPr/>
          <p:nvPr/>
        </p:nvSpPr>
        <p:spPr>
          <a:xfrm>
            <a:off x="7943850" y="1792264"/>
            <a:ext cx="4248151" cy="1363438"/>
          </a:xfrm>
          <a:prstGeom prst="rect">
            <a:avLst/>
          </a:prstGeom>
          <a:solidFill>
            <a:srgbClr val="005596"/>
          </a:solidFill>
          <a:ln>
            <a:solidFill>
              <a:srgbClr val="0055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90F3EE3C-CE52-4A28-1C49-CCC236B0A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19" y="1928334"/>
            <a:ext cx="3886211" cy="1295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5E0793-F379-B954-F0C2-C9DA158DF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19" y="7184292"/>
            <a:ext cx="7505700" cy="5967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EB6B3C-E45E-34C7-BDF3-199514DC0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78" y="6384324"/>
            <a:ext cx="7698581" cy="5616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886C27-FB97-09C5-EDB4-484B762F3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4773" y="11954483"/>
            <a:ext cx="4177227" cy="4301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C1C5A6-013D-64ED-A69A-0B650C066B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1982" y="7993928"/>
            <a:ext cx="2571883" cy="26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4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Stevenson</dc:creator>
  <cp:lastModifiedBy>John Stevenson</cp:lastModifiedBy>
  <cp:revision>1</cp:revision>
  <dcterms:created xsi:type="dcterms:W3CDTF">2025-03-04T22:51:28Z</dcterms:created>
  <dcterms:modified xsi:type="dcterms:W3CDTF">2025-03-04T23:02:35Z</dcterms:modified>
</cp:coreProperties>
</file>